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7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77" y="-2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 userDrawn="1"/>
        </p:nvCxnSpPr>
        <p:spPr>
          <a:xfrm>
            <a:off x="239077" y="10011982"/>
            <a:ext cx="7081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239077" y="676020"/>
            <a:ext cx="7081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39077" y="5345906"/>
            <a:ext cx="7081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37" y="676020"/>
            <a:ext cx="6552000" cy="466988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37" y="5345906"/>
            <a:ext cx="6552000" cy="466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92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C5F70-871B-4373-8767-4AAECB12A99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AC4C-2409-4B9A-9502-F95F23F1B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1983" y="4335075"/>
            <a:ext cx="4123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●●タクシー　</a:t>
            </a:r>
            <a:r>
              <a:rPr kumimoji="1" lang="en-US" altLang="ja-JP" sz="2000" dirty="0" smtClean="0"/>
              <a:t>086-</a:t>
            </a:r>
            <a:r>
              <a:rPr kumimoji="1" lang="ja-JP" altLang="en-US" sz="2000" dirty="0" smtClean="0"/>
              <a:t>●●●</a:t>
            </a:r>
            <a:r>
              <a:rPr kumimoji="1" lang="en-US" altLang="ja-JP" sz="2000" dirty="0" smtClean="0"/>
              <a:t>-</a:t>
            </a:r>
            <a:r>
              <a:rPr kumimoji="1" lang="ja-JP" altLang="en-US" sz="2000" dirty="0" smtClean="0"/>
              <a:t>●●●●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1983" y="8975314"/>
            <a:ext cx="4123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●●タクシー　</a:t>
            </a:r>
            <a:r>
              <a:rPr kumimoji="1" lang="en-US" altLang="ja-JP" sz="2000" dirty="0"/>
              <a:t>086-</a:t>
            </a:r>
            <a:r>
              <a:rPr kumimoji="1" lang="ja-JP" altLang="en-US" sz="2000" dirty="0"/>
              <a:t>●●●</a:t>
            </a:r>
            <a:r>
              <a:rPr kumimoji="1" lang="en-US" altLang="ja-JP" sz="2000" dirty="0"/>
              <a:t>-</a:t>
            </a:r>
            <a:r>
              <a:rPr kumimoji="1" lang="ja-JP" altLang="en-US" sz="2000" dirty="0"/>
              <a:t>●●●●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2828400" y="4335075"/>
            <a:ext cx="2694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dirty="0" smtClean="0"/>
              <a:t>電話番号などを記入して</a:t>
            </a:r>
            <a:endParaRPr kumimoji="1" lang="en-US" altLang="ja-JP" sz="2000" dirty="0" smtClean="0"/>
          </a:p>
          <a:p>
            <a:pPr algn="r"/>
            <a:r>
              <a:rPr kumimoji="1" lang="ja-JP" altLang="en-US" sz="2000" dirty="0"/>
              <a:t>ご利用ください</a:t>
            </a:r>
            <a:r>
              <a:rPr kumimoji="1" lang="ja-JP" altLang="en-US" sz="2000" dirty="0" smtClean="0"/>
              <a:t>→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41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Yu Gothic UI">
      <a:majorFont>
        <a:latin typeface="Yu Gothic UI"/>
        <a:ea typeface="Yu Gothic UI"/>
        <a:cs typeface=""/>
      </a:majorFont>
      <a:minorFont>
        <a:latin typeface="Yu Gothic U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34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Yu Gothic UI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8421 長岡 満義</dc:creator>
  <cp:lastModifiedBy>8421 長岡 満義</cp:lastModifiedBy>
  <cp:revision>5</cp:revision>
  <cp:lastPrinted>2024-10-14T05:16:13Z</cp:lastPrinted>
  <dcterms:created xsi:type="dcterms:W3CDTF">2024-10-14T05:07:08Z</dcterms:created>
  <dcterms:modified xsi:type="dcterms:W3CDTF">2024-10-24T01:36:31Z</dcterms:modified>
</cp:coreProperties>
</file>