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sldIdLst>
    <p:sldId id="257" r:id="rId2"/>
  </p:sldIdLst>
  <p:sldSz cx="7559675" cy="1069181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877" y="-2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直線コネクタ 18"/>
          <p:cNvCxnSpPr/>
          <p:nvPr userDrawn="1"/>
        </p:nvCxnSpPr>
        <p:spPr>
          <a:xfrm>
            <a:off x="239077" y="10011982"/>
            <a:ext cx="70815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 userDrawn="1"/>
        </p:nvCxnSpPr>
        <p:spPr>
          <a:xfrm>
            <a:off x="239077" y="676020"/>
            <a:ext cx="70815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 userDrawn="1"/>
        </p:nvCxnSpPr>
        <p:spPr>
          <a:xfrm>
            <a:off x="239077" y="5345906"/>
            <a:ext cx="70815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図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837" y="676020"/>
            <a:ext cx="6552000" cy="4669885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837" y="5345906"/>
            <a:ext cx="6552000" cy="4669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3924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C5F70-871B-4373-8767-4AAECB12A999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7AC4C-2409-4B9A-9502-F95F23F1B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6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41983" y="4335075"/>
            <a:ext cx="41232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●●タクシー　</a:t>
            </a:r>
            <a:r>
              <a:rPr kumimoji="1" lang="en-US" altLang="ja-JP" sz="2000" dirty="0" smtClean="0"/>
              <a:t>086-</a:t>
            </a:r>
            <a:r>
              <a:rPr kumimoji="1" lang="ja-JP" altLang="en-US" sz="2000" dirty="0" smtClean="0"/>
              <a:t>●●●</a:t>
            </a:r>
            <a:r>
              <a:rPr kumimoji="1" lang="en-US" altLang="ja-JP" sz="2000" dirty="0" smtClean="0"/>
              <a:t>-</a:t>
            </a:r>
            <a:r>
              <a:rPr kumimoji="1" lang="ja-JP" altLang="en-US" sz="2000" dirty="0" smtClean="0"/>
              <a:t>●●●●</a:t>
            </a:r>
            <a:endParaRPr kumimoji="1" lang="ja-JP" altLang="en-US" sz="2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41983" y="8975314"/>
            <a:ext cx="41232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●●タクシー　</a:t>
            </a:r>
            <a:r>
              <a:rPr kumimoji="1" lang="en-US" altLang="ja-JP" sz="2000" dirty="0"/>
              <a:t>086-</a:t>
            </a:r>
            <a:r>
              <a:rPr kumimoji="1" lang="ja-JP" altLang="en-US" sz="2000" dirty="0"/>
              <a:t>●●●</a:t>
            </a:r>
            <a:r>
              <a:rPr kumimoji="1" lang="en-US" altLang="ja-JP" sz="2000" dirty="0"/>
              <a:t>-</a:t>
            </a:r>
            <a:r>
              <a:rPr kumimoji="1" lang="ja-JP" altLang="en-US" sz="2000" dirty="0"/>
              <a:t>●●●●</a:t>
            </a:r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-2828400" y="4335075"/>
            <a:ext cx="26949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2000" dirty="0" smtClean="0"/>
              <a:t>電話番号などを記入して</a:t>
            </a:r>
            <a:endParaRPr kumimoji="1" lang="en-US" altLang="ja-JP" sz="2000" dirty="0" smtClean="0"/>
          </a:p>
          <a:p>
            <a:pPr algn="r"/>
            <a:r>
              <a:rPr kumimoji="1" lang="ja-JP" altLang="en-US" sz="2000" dirty="0"/>
              <a:t>ご利用ください</a:t>
            </a:r>
            <a:r>
              <a:rPr kumimoji="1" lang="ja-JP" altLang="en-US" sz="2000" dirty="0" smtClean="0"/>
              <a:t>→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4413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Yu Gothic UI">
      <a:majorFont>
        <a:latin typeface="Yu Gothic UI"/>
        <a:ea typeface="Yu Gothic UI"/>
        <a:cs typeface=""/>
      </a:majorFont>
      <a:minorFont>
        <a:latin typeface="Yu Gothic UI"/>
        <a:ea typeface="Yu Gothic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34</Words>
  <Application>Microsoft Office PowerPoint</Application>
  <PresentationFormat>ユーザー設定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Yu Gothic UI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8421 長岡 満義</dc:creator>
  <cp:lastModifiedBy>8421 長岡 満義</cp:lastModifiedBy>
  <cp:revision>5</cp:revision>
  <cp:lastPrinted>2024-10-14T05:16:13Z</cp:lastPrinted>
  <dcterms:created xsi:type="dcterms:W3CDTF">2024-10-14T05:07:08Z</dcterms:created>
  <dcterms:modified xsi:type="dcterms:W3CDTF">2024-10-24T01:36:31Z</dcterms:modified>
</cp:coreProperties>
</file>